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1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D8C56-39F8-4896-99DE-82F480029B3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55435-CB42-43F8-969D-E4FE9DF52E2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94C0B-4EE3-406E-9368-A4DFEBF2992B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sz="4000" dirty="0" smtClean="0"/>
              <a:t>Kommunikation</a:t>
            </a:r>
            <a:endParaRPr lang="sv-SE" sz="4000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357686" y="1857364"/>
            <a:ext cx="4143404" cy="1928826"/>
          </a:xfrm>
        </p:spPr>
        <p:txBody>
          <a:bodyPr/>
          <a:lstStyle/>
          <a:p>
            <a:pPr marL="0">
              <a:buNone/>
            </a:pPr>
            <a:r>
              <a:rPr lang="sv-SE" sz="2800" dirty="0" smtClean="0"/>
              <a:t>Ordet kommunikation kan härledas från latinets </a:t>
            </a:r>
            <a:r>
              <a:rPr lang="sv-SE" sz="2800" i="1" dirty="0" smtClean="0"/>
              <a:t>communicare</a:t>
            </a:r>
            <a:r>
              <a:rPr lang="sv-SE" sz="2800" dirty="0" smtClean="0"/>
              <a:t> som betyder gemensam.</a:t>
            </a:r>
            <a:endParaRPr lang="sv-SE" sz="2800" dirty="0"/>
          </a:p>
        </p:txBody>
      </p:sp>
      <p:pic>
        <p:nvPicPr>
          <p:cNvPr id="2057" name="Picture 9" descr="j017860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00" y="1600778"/>
            <a:ext cx="2857520" cy="432855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sv-SE" sz="4000" dirty="0" smtClean="0"/>
              <a:t>Olika sätt att kommunicera</a:t>
            </a:r>
            <a:endParaRPr lang="sv-SE" sz="4000" dirty="0"/>
          </a:p>
        </p:txBody>
      </p:sp>
      <p:pic>
        <p:nvPicPr>
          <p:cNvPr id="1027" name="Picture 3" descr="C:\Documents and Settings\Ulrika Nilsson\Mina dokument\Mina bilder\Microsoft Clip Organizer\j04026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577" y="1214422"/>
            <a:ext cx="3538267" cy="2357454"/>
          </a:xfrm>
          <a:prstGeom prst="rect">
            <a:avLst/>
          </a:prstGeom>
          <a:noFill/>
        </p:spPr>
      </p:pic>
      <p:pic>
        <p:nvPicPr>
          <p:cNvPr id="1029" name="Picture 5" descr="C:\Documents and Settings\Ulrika Nilsson\Mina dokument\Mina bilder\Microsoft Clip Organizer\j038573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4000504"/>
            <a:ext cx="1632394" cy="22860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0" y="1423653"/>
            <a:ext cx="39290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 smtClean="0"/>
              <a:t>Efter påverkan från engelskan förknippas ordet kommunikation allt oftare med informationsutbyte mellan människor.</a:t>
            </a:r>
            <a:endParaRPr lang="sv-SE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357187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Kroppsspråk</a:t>
            </a:r>
            <a:endParaRPr lang="sv-SE" dirty="0"/>
          </a:p>
        </p:txBody>
      </p:sp>
      <p:sp>
        <p:nvSpPr>
          <p:cNvPr id="8" name="TextBox 7"/>
          <p:cNvSpPr txBox="1"/>
          <p:nvPr/>
        </p:nvSpPr>
        <p:spPr>
          <a:xfrm>
            <a:off x="2500298" y="627437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Teckenspråk</a:t>
            </a:r>
            <a:endParaRPr lang="sv-SE" dirty="0"/>
          </a:p>
        </p:txBody>
      </p:sp>
      <p:pic>
        <p:nvPicPr>
          <p:cNvPr id="1032" name="Picture 8" descr="C:\Documents and Settings\Ulrika Nilsson\Mina dokument\Mina bilder\Microsoft Clip Organizer\j0399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7514" y="4000504"/>
            <a:ext cx="2899853" cy="228555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00628" y="6272338"/>
            <a:ext cx="1880753" cy="372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Skriftspråk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33</Words>
  <Application>Microsoft PowerPoint</Application>
  <PresentationFormat>Bildspel på skärmen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Office-tema</vt:lpstr>
      <vt:lpstr>Kommunikation</vt:lpstr>
      <vt:lpstr>Olika sätt att kommunicera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Kommunikation</dc:title>
  <dc:creator>U Nilsson</dc:creator>
  <cp:lastModifiedBy>U Nilsson</cp:lastModifiedBy>
  <cp:revision>16</cp:revision>
  <dcterms:created xsi:type="dcterms:W3CDTF">2001-11-22T15:18:11Z</dcterms:created>
  <dcterms:modified xsi:type="dcterms:W3CDTF">2007-03-29T11:53:16Z</dcterms:modified>
</cp:coreProperties>
</file>